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2994"/>
    <p:restoredTop sz="94680"/>
  </p:normalViewPr>
  <p:slideViewPr>
    <p:cSldViewPr snapToGrid="0" snapToObjects="1" showGuides="1">
      <p:cViewPr varScale="1">
        <p:scale>
          <a:sx n="141" d="100"/>
          <a:sy n="141" d="100"/>
        </p:scale>
        <p:origin x="12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C240-4ADF-5644-8DB1-C88CFC8345D2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09EC2-28BF-BA46-BD37-4C80B5C6D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3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7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7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7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9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013985" y="881931"/>
            <a:ext cx="6164030" cy="4556996"/>
            <a:chOff x="100373" y="-257059"/>
            <a:chExt cx="6164030" cy="45569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73" y="1896514"/>
              <a:ext cx="6164030" cy="2403423"/>
            </a:xfrm>
            <a:prstGeom prst="rect">
              <a:avLst/>
            </a:prstGeom>
          </p:spPr>
        </p:pic>
        <p:pic>
          <p:nvPicPr>
            <p:cNvPr id="4" name="Picture 3" descr="logo_head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907" y="1385996"/>
              <a:ext cx="1086519" cy="214342"/>
            </a:xfrm>
            <a:prstGeom prst="rect">
              <a:avLst/>
            </a:prstGeom>
          </p:spPr>
        </p:pic>
        <p:pic>
          <p:nvPicPr>
            <p:cNvPr id="6" name="Picture 5" descr="cleveland-clinic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998" y="829731"/>
              <a:ext cx="1065089" cy="1914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4890" y="1182993"/>
              <a:ext cx="288743" cy="2875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6571" y="1096655"/>
              <a:ext cx="519658" cy="3118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CA77A55-FED5-434D-B451-47F61F04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8697" y="680019"/>
              <a:ext cx="968410" cy="9684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FD25D1F-7CD0-D845-8648-030AF8BE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598" y="1492279"/>
              <a:ext cx="1621414" cy="3614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C740AF72-537C-9145-8BB4-0C1D3735B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2902" y="1754290"/>
              <a:ext cx="1342884" cy="244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FC987A71-B703-A24D-A0DE-F7F3CC2F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73214" y="976810"/>
              <a:ext cx="497289" cy="4972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5508FADA-8DD8-1546-8EA1-ABCC17C8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36346" y="82883"/>
              <a:ext cx="1508427" cy="7129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526A20D3-E07C-7C48-BC15-E9AB4E63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6454" y="1493167"/>
              <a:ext cx="654328" cy="3228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0FEA69D-4426-3447-983B-232FFCC8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065" y="844651"/>
              <a:ext cx="1116113" cy="550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149D5983-0209-5D4A-A68B-3BF66431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53561" y="1018862"/>
              <a:ext cx="1352740" cy="2344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1C5BFF22-8576-E84E-B9FB-6928379E8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68069" y="-148318"/>
              <a:ext cx="1268277" cy="126827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EC0E4D6-CC0A-A843-A4D1-F69065EC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9065" y="-257059"/>
              <a:ext cx="2384390" cy="169887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75438" y="1544207"/>
              <a:ext cx="1092839" cy="578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5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1</cp:revision>
  <dcterms:created xsi:type="dcterms:W3CDTF">2019-01-30T20:39:43Z</dcterms:created>
  <dcterms:modified xsi:type="dcterms:W3CDTF">2019-01-30T20:45:58Z</dcterms:modified>
</cp:coreProperties>
</file>